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
  </p:notesMasterIdLst>
  <p:handoutMasterIdLst>
    <p:handoutMasterId r:id="rId5"/>
  </p:handoutMasterIdLst>
  <p:sldIdLst>
    <p:sldId id="313" r:id="rId2"/>
    <p:sldId id="314"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533" autoAdjust="0"/>
  </p:normalViewPr>
  <p:slideViewPr>
    <p:cSldViewPr snapToGrid="0">
      <p:cViewPr varScale="1">
        <p:scale>
          <a:sx n="68" d="100"/>
          <a:sy n="68" d="100"/>
        </p:scale>
        <p:origin x="816"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6" d="100"/>
          <a:sy n="56" d="100"/>
        </p:scale>
        <p:origin x="2856"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2A3D5FF-0CEC-49D8-BF8A-0B00BB65258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5ADA447-B21B-4FBA-A3C9-575D56E9B35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76B30CB-839A-47A6-9532-260122BEAE9C}" type="datetimeFigureOut">
              <a:rPr lang="en-US" smtClean="0"/>
              <a:t>13/08/2023</a:t>
            </a:fld>
            <a:endParaRPr lang="en-US"/>
          </a:p>
        </p:txBody>
      </p:sp>
      <p:sp>
        <p:nvSpPr>
          <p:cNvPr id="4" name="Footer Placeholder 3">
            <a:extLst>
              <a:ext uri="{FF2B5EF4-FFF2-40B4-BE49-F238E27FC236}">
                <a16:creationId xmlns:a16="http://schemas.microsoft.com/office/drawing/2014/main" id="{003E0C6A-F00E-45DE-9607-30984D64025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B8D0529-25A5-4112-9369-21C35E3F78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14DF5EF-899D-4A93-BF6E-10CBE4B2D858}" type="slidenum">
              <a:rPr lang="en-US" smtClean="0"/>
              <a:t>‹#›</a:t>
            </a:fld>
            <a:endParaRPr lang="en-US"/>
          </a:p>
        </p:txBody>
      </p:sp>
    </p:spTree>
    <p:extLst>
      <p:ext uri="{BB962C8B-B14F-4D97-AF65-F5344CB8AC3E}">
        <p14:creationId xmlns:p14="http://schemas.microsoft.com/office/powerpoint/2010/main" val="1489358067"/>
      </p:ext>
    </p:extLst>
  </p:cSld>
  <p:clrMap bg1="lt1" tx1="dk1" bg2="lt2" tx2="dk2" accent1="accent1" accent2="accent2" accent3="accent3" accent4="accent4" accent5="accent5" accent6="accent6" hlink="hlink" folHlink="folHlink"/>
</p:handoutMaster>
</file>

<file path=ppt/media/image1.gif>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6BD8EF-833A-4756-9DE8-262172883D9B}" type="datetimeFigureOut">
              <a:rPr lang="en-US" smtClean="0"/>
              <a:t>13/08/2023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3153D4-6007-4D70-A0D5-F421EBC11E1D}" type="slidenum">
              <a:rPr lang="en-US" smtClean="0"/>
              <a:t>‹#›</a:t>
            </a:fld>
            <a:endParaRPr lang="en-US"/>
          </a:p>
        </p:txBody>
      </p:sp>
    </p:spTree>
    <p:extLst>
      <p:ext uri="{BB962C8B-B14F-4D97-AF65-F5344CB8AC3E}">
        <p14:creationId xmlns:p14="http://schemas.microsoft.com/office/powerpoint/2010/main" val="1119136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200" kern="1200">
        <a:solidFill>
          <a:schemeClr val="tx1"/>
        </a:solidFill>
        <a:latin typeface="Times New Roman" panose="02020603050405020304" pitchFamily="18" charset="0"/>
        <a:ea typeface="+mn-ea"/>
        <a:cs typeface="Times New Roman" panose="02020603050405020304" pitchFamily="18" charset="0"/>
      </a:defRPr>
    </a:lvl2pPr>
    <a:lvl3pPr marL="914400" algn="l" defTabSz="914400" rtl="0" eaLnBrk="1" latinLnBrk="0" hangingPunct="1">
      <a:defRPr sz="1200" kern="1200">
        <a:solidFill>
          <a:schemeClr val="tx1"/>
        </a:solidFill>
        <a:latin typeface="Times New Roman" panose="02020603050405020304" pitchFamily="18" charset="0"/>
        <a:ea typeface="+mn-ea"/>
        <a:cs typeface="Times New Roman" panose="02020603050405020304" pitchFamily="18" charset="0"/>
      </a:defRPr>
    </a:lvl3pPr>
    <a:lvl4pPr marL="1371600" algn="l" defTabSz="914400" rtl="0" eaLnBrk="1" latinLnBrk="0" hangingPunct="1">
      <a:defRPr sz="1200" kern="1200">
        <a:solidFill>
          <a:schemeClr val="tx1"/>
        </a:solidFill>
        <a:latin typeface="Times New Roman" panose="02020603050405020304" pitchFamily="18" charset="0"/>
        <a:ea typeface="+mn-ea"/>
        <a:cs typeface="Times New Roman" panose="02020603050405020304" pitchFamily="18" charset="0"/>
      </a:defRPr>
    </a:lvl4pPr>
    <a:lvl5pPr marL="1828800" algn="l" defTabSz="914400" rtl="0" eaLnBrk="1" latinLnBrk="0" hangingPunct="1">
      <a:defRPr sz="1200" kern="1200">
        <a:solidFill>
          <a:schemeClr val="tx1"/>
        </a:solidFill>
        <a:latin typeface="Times New Roman" panose="02020603050405020304" pitchFamily="18" charset="0"/>
        <a:ea typeface="+mn-ea"/>
        <a:cs typeface="Times New Roman" panose="02020603050405020304" pitchFamily="18"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55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16A40ACB-0D57-4A5C-8A4C-E4CDDD1F0570}" type="datetime1">
              <a:rPr lang="en-US" smtClean="0"/>
              <a:t>13/08/2023</a:t>
            </a:fld>
            <a:endParaRPr lang="en-US"/>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Project Title</a:t>
            </a:r>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41610907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31791DD0-C125-42BC-A0AE-6D08BC0126DA}" type="datetime1">
              <a:rPr lang="en-US" smtClean="0"/>
              <a:t>13/08/2023</a:t>
            </a:fld>
            <a:endParaRPr lang="en-US"/>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Project Title</a:t>
            </a:r>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1349822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8BB9D2CB-D283-4439-9D99-F53A44E1D269}" type="datetime1">
              <a:rPr lang="en-US" smtClean="0"/>
              <a:t>13/08/2023</a:t>
            </a:fld>
            <a:endParaRPr lang="en-US"/>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Project Title</a:t>
            </a:r>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3453315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17986"/>
            <a:ext cx="10515600" cy="660486"/>
          </a:xfrm>
        </p:spPr>
        <p:txBody>
          <a:bodyPr/>
          <a:lstStyle>
            <a:lvl1pPr>
              <a:lnSpc>
                <a:spcPct val="100000"/>
              </a:lnSpc>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838200" y="914399"/>
            <a:ext cx="10515600" cy="5176066"/>
          </a:xfrm>
        </p:spPr>
        <p:txBody>
          <a:bodyPr/>
          <a:lstStyle>
            <a:lvl1pPr algn="just">
              <a:lnSpc>
                <a:spcPct val="100000"/>
              </a:lnSpc>
              <a:spcBef>
                <a:spcPts val="0"/>
              </a:spcBef>
              <a:defRPr>
                <a:latin typeface="Times New Roman" panose="02020603050405020304" pitchFamily="18" charset="0"/>
                <a:cs typeface="Times New Roman" panose="02020603050405020304" pitchFamily="18" charset="0"/>
              </a:defRPr>
            </a:lvl1pPr>
            <a:lvl2pPr algn="just">
              <a:lnSpc>
                <a:spcPct val="100000"/>
              </a:lnSpc>
              <a:spcBef>
                <a:spcPts val="0"/>
              </a:spcBef>
              <a:defRPr>
                <a:latin typeface="Times New Roman" panose="02020603050405020304" pitchFamily="18" charset="0"/>
                <a:cs typeface="Times New Roman" panose="02020603050405020304" pitchFamily="18" charset="0"/>
              </a:defRPr>
            </a:lvl2pPr>
            <a:lvl3pPr algn="just">
              <a:lnSpc>
                <a:spcPct val="100000"/>
              </a:lnSpc>
              <a:spcBef>
                <a:spcPts val="0"/>
              </a:spcBef>
              <a:defRPr>
                <a:latin typeface="Times New Roman" panose="02020603050405020304" pitchFamily="18" charset="0"/>
                <a:cs typeface="Times New Roman" panose="02020603050405020304" pitchFamily="18" charset="0"/>
              </a:defRPr>
            </a:lvl3pPr>
            <a:lvl4pPr algn="just">
              <a:lnSpc>
                <a:spcPct val="100000"/>
              </a:lnSpc>
              <a:spcBef>
                <a:spcPts val="0"/>
              </a:spcBef>
              <a:defRPr>
                <a:latin typeface="Times New Roman" panose="02020603050405020304" pitchFamily="18" charset="0"/>
                <a:cs typeface="Times New Roman" panose="02020603050405020304" pitchFamily="18" charset="0"/>
              </a:defRPr>
            </a:lvl4pPr>
            <a:lvl5pPr algn="just">
              <a:lnSpc>
                <a:spcPct val="100000"/>
              </a:lnSpc>
              <a:spcBef>
                <a:spcPts val="0"/>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B9626394-AB31-4EB9-8754-BB40B0CDA0D1}" type="datetime1">
              <a:rPr lang="en-US" smtClean="0"/>
              <a:t>13/08/2023</a:t>
            </a:fld>
            <a:endParaRPr lang="en-US"/>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Project Title</a:t>
            </a:r>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2872447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Times New Roman" panose="02020603050405020304" pitchFamily="18" charset="0"/>
                <a:cs typeface="Times New Roman" panose="02020603050405020304" pitchFamily="18"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020969FA-DDAF-4D8D-89BB-FCE85CC6E74F}" type="datetime1">
              <a:rPr lang="en-US" smtClean="0"/>
              <a:t>13/08/2023</a:t>
            </a:fld>
            <a:endParaRPr lang="en-US"/>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Project Title</a:t>
            </a:r>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2008347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C265981A-766A-4E3B-9014-5F8784C8CC93}" type="datetime1">
              <a:rPr lang="en-US" smtClean="0"/>
              <a:t>13/08/2023</a:t>
            </a:fld>
            <a:endParaRPr lang="en-US"/>
          </a:p>
        </p:txBody>
      </p:sp>
      <p:sp>
        <p:nvSpPr>
          <p:cNvPr id="6" name="Footer Placeholder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Project Title</a:t>
            </a:r>
          </a:p>
        </p:txBody>
      </p:sp>
      <p:sp>
        <p:nvSpPr>
          <p:cNvPr id="7" name="Slide Number Placeholder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1060933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E972E474-529D-423A-A3DD-59050B8E8A5D}" type="datetime1">
              <a:rPr lang="en-US" smtClean="0"/>
              <a:t>13/08/2023</a:t>
            </a:fld>
            <a:endParaRPr lang="en-US"/>
          </a:p>
        </p:txBody>
      </p:sp>
      <p:sp>
        <p:nvSpPr>
          <p:cNvPr id="8" name="Footer Placeholder 7"/>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Project Title</a:t>
            </a:r>
          </a:p>
        </p:txBody>
      </p:sp>
      <p:sp>
        <p:nvSpPr>
          <p:cNvPr id="9" name="Slide Number Placeholder 8"/>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1867996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Date Placeholder 2"/>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FF843691-58FE-4CE0-BE3D-8441F4D8EE71}" type="datetime1">
              <a:rPr lang="en-US" smtClean="0"/>
              <a:t>13/08/2023</a:t>
            </a:fld>
            <a:endParaRPr lang="en-US"/>
          </a:p>
        </p:txBody>
      </p:sp>
      <p:sp>
        <p:nvSpPr>
          <p:cNvPr id="4" name="Footer Placeholder 3"/>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Project Title</a:t>
            </a:r>
          </a:p>
        </p:txBody>
      </p:sp>
      <p:sp>
        <p:nvSpPr>
          <p:cNvPr id="5" name="Slide Number Placeholder 4"/>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656700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90375853-CF48-4EBB-BF3A-9865D712E192}" type="datetime1">
              <a:rPr lang="en-US" smtClean="0"/>
              <a:t>13/08/2023</a:t>
            </a:fld>
            <a:endParaRPr lang="en-US"/>
          </a:p>
        </p:txBody>
      </p:sp>
      <p:sp>
        <p:nvSpPr>
          <p:cNvPr id="3" name="Footer Placeholder 2"/>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Project Title</a:t>
            </a:r>
          </a:p>
        </p:txBody>
      </p:sp>
      <p:sp>
        <p:nvSpPr>
          <p:cNvPr id="4" name="Slide Number Placeholder 3"/>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3959342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atin typeface="Times New Roman" panose="02020603050405020304" pitchFamily="18" charset="0"/>
                <a:cs typeface="Times New Roman" panose="02020603050405020304" pitchFamily="18" charset="0"/>
              </a:defRPr>
            </a:lvl1pPr>
            <a:lvl2pPr>
              <a:defRPr sz="2800">
                <a:latin typeface="Times New Roman" panose="02020603050405020304" pitchFamily="18" charset="0"/>
                <a:cs typeface="Times New Roman" panose="02020603050405020304" pitchFamily="18" charset="0"/>
              </a:defRPr>
            </a:lvl2pPr>
            <a:lvl3pPr>
              <a:defRPr sz="2400">
                <a:latin typeface="Times New Roman" panose="02020603050405020304" pitchFamily="18" charset="0"/>
                <a:cs typeface="Times New Roman" panose="02020603050405020304" pitchFamily="18" charset="0"/>
              </a:defRPr>
            </a:lvl3pPr>
            <a:lvl4pPr>
              <a:defRPr sz="2000">
                <a:latin typeface="Times New Roman" panose="02020603050405020304" pitchFamily="18" charset="0"/>
                <a:cs typeface="Times New Roman" panose="02020603050405020304" pitchFamily="18" charset="0"/>
              </a:defRPr>
            </a:lvl4pPr>
            <a:lvl5pPr>
              <a:defRPr sz="2000">
                <a:latin typeface="Times New Roman" panose="02020603050405020304" pitchFamily="18" charset="0"/>
                <a:cs typeface="Times New Roman" panose="02020603050405020304" pitchFamily="18"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Times New Roman" panose="02020603050405020304" pitchFamily="18" charset="0"/>
                <a:cs typeface="Times New Roman" panose="02020603050405020304" pitchFamily="18"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F0B0F3F7-CF64-49D2-9E5D-7A3CCC9606BF}" type="datetime1">
              <a:rPr lang="en-US" smtClean="0"/>
              <a:t>13/08/2023</a:t>
            </a:fld>
            <a:endParaRPr lang="en-US"/>
          </a:p>
        </p:txBody>
      </p:sp>
      <p:sp>
        <p:nvSpPr>
          <p:cNvPr id="6" name="Footer Placeholder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Project Title</a:t>
            </a:r>
          </a:p>
        </p:txBody>
      </p:sp>
      <p:sp>
        <p:nvSpPr>
          <p:cNvPr id="7" name="Slide Number Placeholder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77249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atin typeface="Times New Roman" panose="02020603050405020304" pitchFamily="18" charset="0"/>
                <a:cs typeface="Times New Roman" panose="02020603050405020304" pitchFamily="18"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Times New Roman" panose="02020603050405020304" pitchFamily="18" charset="0"/>
                <a:cs typeface="Times New Roman" panose="02020603050405020304" pitchFamily="18"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fld id="{B61C00FF-E398-41D0-BE99-9EDAD62BEC18}" type="datetime1">
              <a:rPr lang="en-US" smtClean="0"/>
              <a:t>13/08/2023</a:t>
            </a:fld>
            <a:endParaRPr lang="en-US"/>
          </a:p>
        </p:txBody>
      </p:sp>
      <p:sp>
        <p:nvSpPr>
          <p:cNvPr id="6" name="Footer Placeholder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Project Title</a:t>
            </a:r>
          </a:p>
        </p:txBody>
      </p:sp>
      <p:sp>
        <p:nvSpPr>
          <p:cNvPr id="7" name="Slide Number Placeholder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600367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216842"/>
            <a:ext cx="10515600" cy="66048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223319"/>
            <a:ext cx="10515600" cy="49536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Times New Roman" panose="02020603050405020304" pitchFamily="18" charset="0"/>
                <a:cs typeface="Times New Roman" panose="02020603050405020304" pitchFamily="18" charset="0"/>
              </a:defRPr>
            </a:lvl1pPr>
          </a:lstStyle>
          <a:p>
            <a:fld id="{77BE3A39-496D-4D2A-B13B-7FA36018A369}" type="datetime1">
              <a:rPr lang="en-US" smtClean="0"/>
              <a:t>13/08/2023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Times New Roman" panose="02020603050405020304" pitchFamily="18" charset="0"/>
                <a:cs typeface="Times New Roman" panose="02020603050405020304" pitchFamily="18" charset="0"/>
              </a:defRPr>
            </a:lvl1pPr>
          </a:lstStyle>
          <a:p>
            <a:r>
              <a:rPr lang="en-US"/>
              <a:t>Project Title</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4878035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35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the dragon to fly</a:t>
            </a:r>
          </a:p>
        </p:txBody>
      </p:sp>
      <p:sp>
        <p:nvSpPr>
          <p:cNvPr id="3" name="Content Placeholder 2"/>
          <p:cNvSpPr>
            <a:spLocks noGrp="1"/>
          </p:cNvSpPr>
          <p:nvPr>
            <p:ph idx="1"/>
          </p:nvPr>
        </p:nvSpPr>
        <p:spPr/>
        <p:txBody>
          <a:bodyPr>
            <a:normAutofit/>
          </a:bodyPr>
          <a:lstStyle/>
          <a:p>
            <a:pPr marL="0" indent="0">
              <a:buNone/>
            </a:pPr>
            <a:r>
              <a:rPr lang="en-US" sz="2300" dirty="0"/>
              <a:t>Thank you very much for giving me a very big opportunity to participate in our home named </a:t>
            </a:r>
            <a:r>
              <a:rPr lang="en-US" sz="2300" dirty="0" err="1"/>
              <a:t>EduHeart</a:t>
            </a:r>
            <a:r>
              <a:rPr lang="en-US" sz="2300" dirty="0"/>
              <a:t>, which is my biggest honor and happiness. I try my best to contribute to our </a:t>
            </a:r>
            <a:r>
              <a:rPr lang="en-US" sz="2300" dirty="0" err="1"/>
              <a:t>EduHeart</a:t>
            </a:r>
            <a:r>
              <a:rPr lang="en-US" sz="2300" dirty="0"/>
              <a:t> as much as possible. Congratulations to our very successful memorandum today and so I cannot say more than that honey, moved and fired sentences to all of you. Currently, I will submit a book about applied optimization to our </a:t>
            </a:r>
            <a:r>
              <a:rPr lang="en-US" sz="2300" dirty="0" err="1"/>
              <a:t>EduHeart</a:t>
            </a:r>
            <a:r>
              <a:rPr lang="en-US" sz="2300" dirty="0"/>
              <a:t> soonest and intend to submit a short book or monograph about neural network or generative AI. As you known, generative AI is being the hot topic, especially, there are some miracle applications such as ChatGPT and Bard. In education, generative AI is more than potential, not only tutorial and helper applications but also creative applications to create new solutions, new puzzles, new game learning methods. For instance, in the next slide, there is a dragon, a tiger, along with a background of bamboo tree, generative AI application can generate orbits or moving journeys of the dragon (the next slide is the illustration of movement, which is not the realistic generation yet).</a:t>
            </a:r>
          </a:p>
        </p:txBody>
      </p:sp>
      <p:sp>
        <p:nvSpPr>
          <p:cNvPr id="4" name="Slide Number Placeholder 3"/>
          <p:cNvSpPr>
            <a:spLocks noGrp="1"/>
          </p:cNvSpPr>
          <p:nvPr>
            <p:ph type="sldNum" sz="quarter" idx="12"/>
          </p:nvPr>
        </p:nvSpPr>
        <p:spPr/>
        <p:txBody>
          <a:bodyPr/>
          <a:lstStyle/>
          <a:p>
            <a:fld id="{5DB5036F-1FF2-46C4-8D2B-59C7E3B91952}" type="slidenum">
              <a:rPr lang="en-US" smtClean="0"/>
              <a:pPr/>
              <a:t>1</a:t>
            </a:fld>
            <a:endParaRPr lang="en-US"/>
          </a:p>
        </p:txBody>
      </p:sp>
      <p:sp>
        <p:nvSpPr>
          <p:cNvPr id="5" name="Footer Placeholder 4"/>
          <p:cNvSpPr>
            <a:spLocks noGrp="1"/>
          </p:cNvSpPr>
          <p:nvPr>
            <p:ph type="ftr" sz="quarter" idx="11"/>
          </p:nvPr>
        </p:nvSpPr>
        <p:spPr/>
        <p:txBody>
          <a:bodyPr/>
          <a:lstStyle/>
          <a:p>
            <a:r>
              <a:rPr lang="en-US"/>
              <a:t>Project Title</a:t>
            </a:r>
          </a:p>
        </p:txBody>
      </p:sp>
      <p:sp>
        <p:nvSpPr>
          <p:cNvPr id="6" name="Date Placeholder 5"/>
          <p:cNvSpPr>
            <a:spLocks noGrp="1"/>
          </p:cNvSpPr>
          <p:nvPr>
            <p:ph type="dt" sz="half" idx="10"/>
          </p:nvPr>
        </p:nvSpPr>
        <p:spPr/>
        <p:txBody>
          <a:bodyPr/>
          <a:lstStyle/>
          <a:p>
            <a:fld id="{9A0BB87B-B7BC-450E-BB6A-701A176EB920}" type="datetime1">
              <a:rPr lang="en-US" smtClean="0"/>
              <a:t>13/08/2023</a:t>
            </a:fld>
            <a:endParaRPr lang="en-US"/>
          </a:p>
        </p:txBody>
      </p:sp>
    </p:spTree>
    <p:extLst>
      <p:ext uri="{BB962C8B-B14F-4D97-AF65-F5344CB8AC3E}">
        <p14:creationId xmlns:p14="http://schemas.microsoft.com/office/powerpoint/2010/main" val="2953120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E5A9E-3CE0-67B8-1727-E3D24BAB16BB}"/>
              </a:ext>
            </a:extLst>
          </p:cNvPr>
          <p:cNvSpPr>
            <a:spLocks noGrp="1"/>
          </p:cNvSpPr>
          <p:nvPr>
            <p:ph type="title"/>
          </p:nvPr>
        </p:nvSpPr>
        <p:spPr/>
        <p:txBody>
          <a:bodyPr/>
          <a:lstStyle/>
          <a:p>
            <a:r>
              <a:rPr lang="en-US" dirty="0"/>
              <a:t>Where the dragon to fly</a:t>
            </a:r>
          </a:p>
        </p:txBody>
      </p:sp>
      <p:sp>
        <p:nvSpPr>
          <p:cNvPr id="3" name="Content Placeholder 2">
            <a:extLst>
              <a:ext uri="{FF2B5EF4-FFF2-40B4-BE49-F238E27FC236}">
                <a16:creationId xmlns:a16="http://schemas.microsoft.com/office/drawing/2014/main" id="{622B6EF7-55E7-D17C-F94A-C329D87173CF}"/>
              </a:ext>
            </a:extLst>
          </p:cNvPr>
          <p:cNvSpPr>
            <a:spLocks noGrp="1"/>
          </p:cNvSpPr>
          <p:nvPr>
            <p:ph idx="1"/>
          </p:nvPr>
        </p:nvSpPr>
        <p:spPr>
          <a:xfrm>
            <a:off x="112541" y="914399"/>
            <a:ext cx="4853353" cy="5176066"/>
          </a:xfrm>
        </p:spPr>
        <p:txBody>
          <a:bodyPr>
            <a:normAutofit/>
          </a:bodyPr>
          <a:lstStyle/>
          <a:p>
            <a:pPr marL="0" indent="0">
              <a:buNone/>
            </a:pPr>
            <a:r>
              <a:rPr lang="en-US" sz="2100" dirty="0"/>
              <a:t>However, indeed the generative AI application needs to know some basic orbits of dragon and tiger (as seen in </a:t>
            </a:r>
            <a:r>
              <a:rPr lang="en-US" sz="2100" b="1" dirty="0"/>
              <a:t>next figure</a:t>
            </a:r>
            <a:r>
              <a:rPr lang="en-US" sz="2100" dirty="0"/>
              <a:t>) to estimate variants of their orbits. Moreover, as you see, the bamboo background is not changed much, and some swallows are flying happily, healthily, and freely. Of course, the number of the swallows is more than two or three.</a:t>
            </a:r>
          </a:p>
        </p:txBody>
      </p:sp>
      <p:sp>
        <p:nvSpPr>
          <p:cNvPr id="4" name="Date Placeholder 3">
            <a:extLst>
              <a:ext uri="{FF2B5EF4-FFF2-40B4-BE49-F238E27FC236}">
                <a16:creationId xmlns:a16="http://schemas.microsoft.com/office/drawing/2014/main" id="{060A52E6-966F-248E-E5AF-56EE3B57CEA7}"/>
              </a:ext>
            </a:extLst>
          </p:cNvPr>
          <p:cNvSpPr>
            <a:spLocks noGrp="1"/>
          </p:cNvSpPr>
          <p:nvPr>
            <p:ph type="dt" sz="half" idx="10"/>
          </p:nvPr>
        </p:nvSpPr>
        <p:spPr/>
        <p:txBody>
          <a:bodyPr/>
          <a:lstStyle/>
          <a:p>
            <a:fld id="{B9626394-AB31-4EB9-8754-BB40B0CDA0D1}" type="datetime1">
              <a:rPr lang="en-US" smtClean="0"/>
              <a:t>13/08/2023</a:t>
            </a:fld>
            <a:endParaRPr lang="en-US"/>
          </a:p>
        </p:txBody>
      </p:sp>
      <p:sp>
        <p:nvSpPr>
          <p:cNvPr id="5" name="Footer Placeholder 4">
            <a:extLst>
              <a:ext uri="{FF2B5EF4-FFF2-40B4-BE49-F238E27FC236}">
                <a16:creationId xmlns:a16="http://schemas.microsoft.com/office/drawing/2014/main" id="{52D8EEA6-3F0B-1CF5-5C3D-8DF7C91A2D4F}"/>
              </a:ext>
            </a:extLst>
          </p:cNvPr>
          <p:cNvSpPr>
            <a:spLocks noGrp="1"/>
          </p:cNvSpPr>
          <p:nvPr>
            <p:ph type="ftr" sz="quarter" idx="11"/>
          </p:nvPr>
        </p:nvSpPr>
        <p:spPr/>
        <p:txBody>
          <a:bodyPr/>
          <a:lstStyle/>
          <a:p>
            <a:r>
              <a:rPr lang="en-US"/>
              <a:t>Project Title</a:t>
            </a:r>
          </a:p>
        </p:txBody>
      </p:sp>
      <p:sp>
        <p:nvSpPr>
          <p:cNvPr id="6" name="Slide Number Placeholder 5">
            <a:extLst>
              <a:ext uri="{FF2B5EF4-FFF2-40B4-BE49-F238E27FC236}">
                <a16:creationId xmlns:a16="http://schemas.microsoft.com/office/drawing/2014/main" id="{87A20832-9660-5AB4-AA60-5F2C161D06DC}"/>
              </a:ext>
            </a:extLst>
          </p:cNvPr>
          <p:cNvSpPr>
            <a:spLocks noGrp="1"/>
          </p:cNvSpPr>
          <p:nvPr>
            <p:ph type="sldNum" sz="quarter" idx="12"/>
          </p:nvPr>
        </p:nvSpPr>
        <p:spPr/>
        <p:txBody>
          <a:bodyPr/>
          <a:lstStyle/>
          <a:p>
            <a:fld id="{5DB5036F-1FF2-46C4-8D2B-59C7E3B91952}" type="slidenum">
              <a:rPr lang="en-US" smtClean="0"/>
              <a:pPr/>
              <a:t>2</a:t>
            </a:fld>
            <a:endParaRPr lang="en-US"/>
          </a:p>
        </p:txBody>
      </p:sp>
      <p:pic>
        <p:nvPicPr>
          <p:cNvPr id="8" name="Picture 7" descr="A screenshot of a video game&#10;&#10;Description automatically generated">
            <a:extLst>
              <a:ext uri="{FF2B5EF4-FFF2-40B4-BE49-F238E27FC236}">
                <a16:creationId xmlns:a16="http://schemas.microsoft.com/office/drawing/2014/main" id="{9853E7AB-8068-10B7-CE3C-F7856DC0C1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600" y="1424286"/>
            <a:ext cx="6858000" cy="4286250"/>
          </a:xfrm>
          <a:prstGeom prst="rect">
            <a:avLst/>
          </a:prstGeom>
        </p:spPr>
      </p:pic>
      <p:pic>
        <p:nvPicPr>
          <p:cNvPr id="10" name="Picture 9" descr="A blue dragon with wings&#10;&#10;Description automatically generated">
            <a:extLst>
              <a:ext uri="{FF2B5EF4-FFF2-40B4-BE49-F238E27FC236}">
                <a16:creationId xmlns:a16="http://schemas.microsoft.com/office/drawing/2014/main" id="{F8DC5A9D-AEA4-8CD9-5F9C-8319AAA763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416" y="3842456"/>
            <a:ext cx="2380952" cy="2380952"/>
          </a:xfrm>
          <a:prstGeom prst="rect">
            <a:avLst/>
          </a:prstGeom>
        </p:spPr>
      </p:pic>
      <p:pic>
        <p:nvPicPr>
          <p:cNvPr id="12" name="Picture 11" descr="A tiger sitting in the grass&#10;&#10;Description automatically generated">
            <a:extLst>
              <a:ext uri="{FF2B5EF4-FFF2-40B4-BE49-F238E27FC236}">
                <a16:creationId xmlns:a16="http://schemas.microsoft.com/office/drawing/2014/main" id="{282EE803-2723-E358-DC89-2ECCCFA6B5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0368" y="3842456"/>
            <a:ext cx="2381250" cy="2381250"/>
          </a:xfrm>
          <a:prstGeom prst="rect">
            <a:avLst/>
          </a:prstGeom>
        </p:spPr>
      </p:pic>
    </p:spTree>
    <p:extLst>
      <p:ext uri="{BB962C8B-B14F-4D97-AF65-F5344CB8AC3E}">
        <p14:creationId xmlns:p14="http://schemas.microsoft.com/office/powerpoint/2010/main" val="9940374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1518</TotalTime>
  <Words>299</Words>
  <Application>Microsoft Office PowerPoint</Application>
  <PresentationFormat>Widescreen</PresentationFormat>
  <Paragraphs>10</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Times New Roman</vt:lpstr>
      <vt:lpstr>Office Theme</vt:lpstr>
      <vt:lpstr>Where the dragon to fly</vt:lpstr>
      <vt:lpstr>Where the dragon to fly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Loc Nguyen</dc:creator>
  <cp:lastModifiedBy>Loc Nguyen</cp:lastModifiedBy>
  <cp:revision>367</cp:revision>
  <dcterms:created xsi:type="dcterms:W3CDTF">2017-06-28T03:43:04Z</dcterms:created>
  <dcterms:modified xsi:type="dcterms:W3CDTF">2023-08-13T11:04:53Z</dcterms:modified>
</cp:coreProperties>
</file>

<file path=docProps/thumbnail.jpeg>
</file>